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60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4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67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85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15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5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47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56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50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21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01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E09B6-29A7-4041-8051-E9318B46BC1A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B481C-EEDA-4094-8E07-5C586688E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79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Учимся конструировать задания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5589240"/>
            <a:ext cx="5004048" cy="123292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Бесчастнова И.А.,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методист ИМО УО </a:t>
            </a:r>
            <a:r>
              <a:rPr lang="ru-RU" sz="2800" dirty="0" err="1" smtClean="0">
                <a:solidFill>
                  <a:schemeClr val="tx1"/>
                </a:solidFill>
              </a:rPr>
              <a:t>г.Казани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631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занятия: «Секреты лимона»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синтез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Придумай новое название лимон, основываясь на его свойствах.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доме нет холодильника. Предложи свой вариант, как сохранить лимон свежим.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711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занятия: «Секреты лимона»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полезен лимон для простудившихся людей?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Перечисли критерии, по которым можно определить, что лимон хороший?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Правильно ли говорят: «Лимон – хороший помощник в быту». Докажи свое мнение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24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56" y="0"/>
            <a:ext cx="8954691" cy="68580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1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8" y="6350"/>
            <a:ext cx="9439276" cy="684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25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Формируют навыки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Знание</a:t>
            </a:r>
          </a:p>
          <a:p>
            <a:r>
              <a:rPr lang="ru-RU" dirty="0" smtClean="0"/>
              <a:t>Понимание</a:t>
            </a:r>
          </a:p>
          <a:p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Репродуктивные навыки: повторить или воспроизвести усвоенную раннее или только что полученную информацию без искажения ее смысла</a:t>
            </a:r>
            <a:endParaRPr lang="ru-RU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3059832" y="1844824"/>
            <a:ext cx="576064" cy="2376264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96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Формируют навыки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Анализ</a:t>
            </a:r>
          </a:p>
          <a:p>
            <a:r>
              <a:rPr lang="ru-RU" dirty="0" smtClean="0"/>
              <a:t>Синтез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Когнитивные (развивающие) навыки: требующие </a:t>
            </a:r>
            <a:r>
              <a:rPr lang="ru-RU" dirty="0"/>
              <a:t>познавательного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умения, направленного на трансформацию явной или скрытой информации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2339752" y="2060848"/>
            <a:ext cx="432048" cy="2448272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47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Формируют навыки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оценка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3888" y="1268760"/>
            <a:ext cx="5122912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Поведенческие навыки:  выражаются во внешней </a:t>
            </a:r>
            <a:r>
              <a:rPr lang="ru-RU" dirty="0"/>
              <a:t>и </a:t>
            </a:r>
            <a:r>
              <a:rPr lang="ru-RU" dirty="0" smtClean="0"/>
              <a:t>внутренней </a:t>
            </a:r>
            <a:r>
              <a:rPr lang="ru-RU" b="1" i="1" dirty="0" smtClean="0"/>
              <a:t>форме </a:t>
            </a:r>
            <a:r>
              <a:rPr lang="ru-RU" b="1" i="1" dirty="0"/>
              <a:t>поведения</a:t>
            </a:r>
            <a:r>
              <a:rPr lang="ru-RU" dirty="0"/>
              <a:t>, посредством </a:t>
            </a:r>
            <a:r>
              <a:rPr lang="ru-RU" dirty="0" smtClean="0"/>
              <a:t>которых личность </a:t>
            </a:r>
            <a:r>
              <a:rPr lang="ru-RU" dirty="0"/>
              <a:t>проявляет свое </a:t>
            </a:r>
            <a:r>
              <a:rPr lang="ru-RU" b="1" i="1" dirty="0" err="1"/>
              <a:t>самовосприятие</a:t>
            </a:r>
            <a:r>
              <a:rPr lang="ru-RU" b="1" i="1" dirty="0"/>
              <a:t>, восприятие окружающих</a:t>
            </a:r>
            <a:r>
              <a:rPr lang="ru-RU" i="1" dirty="0"/>
              <a:t>, </a:t>
            </a:r>
            <a:r>
              <a:rPr lang="ru-RU" b="1" i="1" dirty="0" smtClean="0"/>
              <a:t>восприятие различных </a:t>
            </a:r>
            <a:r>
              <a:rPr lang="ru-RU" b="1" i="1" dirty="0"/>
              <a:t>жизненных ситуаций </a:t>
            </a:r>
            <a:r>
              <a:rPr lang="ru-RU" dirty="0"/>
              <a:t>через свою манеру реагировать и действовать.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Основой </a:t>
            </a:r>
            <a:r>
              <a:rPr lang="ru-RU" dirty="0"/>
              <a:t>таких навыков являются </a:t>
            </a:r>
            <a:r>
              <a:rPr lang="ru-RU" b="1" i="1" dirty="0"/>
              <a:t>жизненно важные знания</a:t>
            </a:r>
            <a:r>
              <a:rPr lang="ru-RU" dirty="0"/>
              <a:t>, которые доминируют </a:t>
            </a:r>
            <a:r>
              <a:rPr lang="ru-RU" dirty="0" smtClean="0"/>
              <a:t>в обыденной </a:t>
            </a:r>
            <a:r>
              <a:rPr lang="ru-RU" dirty="0"/>
              <a:t>жизни.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2339752" y="2060848"/>
            <a:ext cx="432048" cy="2448272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7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занятия: «Секреты лимона»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ассортируйте картинки с фруктами так, чтобы в одной группе были цитрусовые, а в другой все остальные. Назовите фрукты, которые попали в группу «цитрусовые».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Расположите в правильном порядке картинки, изображающие этапы роста лимона.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Расскажите, что вы знаете о лимоне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7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занятия: «Секреты лимона»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понимание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лимон добавляют в чай?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произойдет, если разрезанный лимон оставить на столе?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Перечисли свойства лимона, которые ты знаешь.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лимон выращивают в южных странах?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8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занятия: «Секреты лимона»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Докажите опытным путем, что в чай с лимоном не следует наливать молоко.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какие блюда и напитки можно добавлять лимон 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на практике можно проверить свойства лимона. Проведи эксперимент.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Изобрази, как будет выглядеть человек, съевший лимон?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808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занятия: «Секреты лимона»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д/и «Хорошо – плохо (свойства лимона)»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д/и «найди ошибку»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986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338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Учимся конструировать задания</vt:lpstr>
      <vt:lpstr>Презентация PowerPoint</vt:lpstr>
      <vt:lpstr>Формируют навыки</vt:lpstr>
      <vt:lpstr>Формируют навыки</vt:lpstr>
      <vt:lpstr>Формируют навыки</vt:lpstr>
      <vt:lpstr>Тема занятия: «Секреты лимона» знание</vt:lpstr>
      <vt:lpstr>Тема занятия: «Секреты лимона» понимание</vt:lpstr>
      <vt:lpstr>Тема занятия: «Секреты лимона» применение</vt:lpstr>
      <vt:lpstr>Тема занятия: «Секреты лимона» анализ</vt:lpstr>
      <vt:lpstr>Тема занятия: «Секреты лимона» синтез</vt:lpstr>
      <vt:lpstr>Тема занятия: «Секреты лимона» оценивание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конструировать задания</dc:title>
  <dc:creator>User</dc:creator>
  <cp:lastModifiedBy>User</cp:lastModifiedBy>
  <cp:revision>9</cp:revision>
  <dcterms:created xsi:type="dcterms:W3CDTF">2019-12-10T12:22:48Z</dcterms:created>
  <dcterms:modified xsi:type="dcterms:W3CDTF">2019-12-23T11:47:22Z</dcterms:modified>
</cp:coreProperties>
</file>